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1CB969C-C179-4D14-9234-8E96C95AE308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EE5E2C-90D5-4D4B-844F-E500654E2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969C-C179-4D14-9234-8E96C95AE308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5E2C-90D5-4D4B-844F-E500654E2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1CB969C-C179-4D14-9234-8E96C95AE308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CEE5E2C-90D5-4D4B-844F-E500654E2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969C-C179-4D14-9234-8E96C95AE308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EE5E2C-90D5-4D4B-844F-E500654E21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969C-C179-4D14-9234-8E96C95AE308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CEE5E2C-90D5-4D4B-844F-E500654E21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1CB969C-C179-4D14-9234-8E96C95AE308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CEE5E2C-90D5-4D4B-844F-E500654E21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1CB969C-C179-4D14-9234-8E96C95AE308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CEE5E2C-90D5-4D4B-844F-E500654E21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969C-C179-4D14-9234-8E96C95AE308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EE5E2C-90D5-4D4B-844F-E500654E2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969C-C179-4D14-9234-8E96C95AE308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EE5E2C-90D5-4D4B-844F-E500654E2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969C-C179-4D14-9234-8E96C95AE308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EE5E2C-90D5-4D4B-844F-E500654E21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1CB969C-C179-4D14-9234-8E96C95AE308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CEE5E2C-90D5-4D4B-844F-E500654E21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1CB969C-C179-4D14-9234-8E96C95AE308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CEE5E2C-90D5-4D4B-844F-E500654E21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Medicines and Drugs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u="sng" dirty="0" smtClean="0"/>
              <a:t>Tolerance-</a:t>
            </a:r>
            <a:r>
              <a:rPr lang="en-US" dirty="0" smtClean="0"/>
              <a:t> a condition when which the body becomes used to the effect of a medicine</a:t>
            </a:r>
          </a:p>
          <a:p>
            <a:pPr>
              <a:buNone/>
            </a:pPr>
            <a:r>
              <a:rPr lang="en-US" u="sng" dirty="0" smtClean="0"/>
              <a:t>Withdrawal-</a:t>
            </a:r>
            <a:r>
              <a:rPr lang="en-US" dirty="0" smtClean="0"/>
              <a:t> occurs when a person stops using a medicine on which he or she has become physiologically dependent</a:t>
            </a:r>
          </a:p>
          <a:p>
            <a:pPr lvl="1"/>
            <a:r>
              <a:rPr lang="en-US" dirty="0" smtClean="0"/>
              <a:t>Nervousness</a:t>
            </a:r>
          </a:p>
          <a:p>
            <a:pPr lvl="1"/>
            <a:r>
              <a:rPr lang="en-US" dirty="0" smtClean="0"/>
              <a:t>Insomnia</a:t>
            </a:r>
          </a:p>
          <a:p>
            <a:pPr lvl="1"/>
            <a:r>
              <a:rPr lang="en-US" dirty="0" smtClean="0"/>
              <a:t>Severe headaches</a:t>
            </a:r>
          </a:p>
          <a:p>
            <a:pPr lvl="1"/>
            <a:r>
              <a:rPr lang="en-US" dirty="0" smtClean="0"/>
              <a:t>Vomiting</a:t>
            </a:r>
          </a:p>
          <a:p>
            <a:pPr lvl="1"/>
            <a:r>
              <a:rPr lang="en-US" dirty="0" smtClean="0"/>
              <a:t>chills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Medicines Safely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Medicines are regulated to make them safe</a:t>
            </a:r>
          </a:p>
          <a:p>
            <a:r>
              <a:rPr lang="en-US" dirty="0" smtClean="0"/>
              <a:t>All new medicines must meet standards set by the Food and Drug Administration (FDA)</a:t>
            </a:r>
          </a:p>
          <a:p>
            <a:r>
              <a:rPr lang="en-US" dirty="0" smtClean="0"/>
              <a:t>Drug manufacturers test new medicines according to the FDA guidelines</a:t>
            </a:r>
          </a:p>
          <a:p>
            <a:r>
              <a:rPr lang="en-US" dirty="0" smtClean="0"/>
              <a:t>3 clinical trials</a:t>
            </a:r>
          </a:p>
          <a:p>
            <a:r>
              <a:rPr lang="en-US" dirty="0" smtClean="0"/>
              <a:t>Human volunteers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Prescription Medicines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Prescription Medicines- </a:t>
            </a:r>
            <a:r>
              <a:rPr lang="en-US" dirty="0" smtClean="0"/>
              <a:t>medicines that are dispensed only with the written approval of a licensed physician or nurse-practitioner</a:t>
            </a:r>
          </a:p>
          <a:p>
            <a:pPr lvl="1"/>
            <a:r>
              <a:rPr lang="en-US" dirty="0" smtClean="0"/>
              <a:t>Gives only amount needed to treat condition</a:t>
            </a:r>
          </a:p>
          <a:p>
            <a:pPr lvl="1"/>
            <a:r>
              <a:rPr lang="en-US" dirty="0" smtClean="0"/>
              <a:t>Prescriptions should only be taken by the person whose name appears on the </a:t>
            </a:r>
            <a:r>
              <a:rPr lang="en-US" dirty="0" smtClean="0"/>
              <a:t>label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 the counter Medicines (OTC)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Over the counter medicines- </a:t>
            </a:r>
            <a:r>
              <a:rPr lang="en-US" dirty="0" smtClean="0"/>
              <a:t>medicines you can buy without a doctors prescription</a:t>
            </a:r>
          </a:p>
          <a:p>
            <a:pPr lvl="1"/>
            <a:r>
              <a:rPr lang="en-US" dirty="0" smtClean="0"/>
              <a:t>FDA considers them safe if used has label directs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Medicine Labels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FDA requires that all prescription and OTC medicine labels contain information telling consumers how to use the medicine safely and effectively.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Medicine Misuse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u="sng" dirty="0" smtClean="0"/>
              <a:t>Medicine misuse- </a:t>
            </a:r>
            <a:r>
              <a:rPr lang="en-US" dirty="0" smtClean="0"/>
              <a:t>using a medicine in ways other than the intended use</a:t>
            </a:r>
          </a:p>
          <a:p>
            <a:pPr lvl="1"/>
            <a:r>
              <a:rPr lang="en-US" dirty="0" smtClean="0"/>
              <a:t>Failing to follow the instructions on or in the package</a:t>
            </a:r>
          </a:p>
          <a:p>
            <a:pPr lvl="1"/>
            <a:r>
              <a:rPr lang="en-US" dirty="0" smtClean="0"/>
              <a:t>Giving a prescription medicine to another person, or taking another persons medication</a:t>
            </a:r>
          </a:p>
          <a:p>
            <a:pPr lvl="1"/>
            <a:r>
              <a:rPr lang="en-US" dirty="0" smtClean="0"/>
              <a:t>Taking too much or too little of the medicine</a:t>
            </a:r>
          </a:p>
          <a:p>
            <a:pPr lvl="1"/>
            <a:r>
              <a:rPr lang="en-US" dirty="0" smtClean="0"/>
              <a:t>Taking medicine for longer or shorter than recommended</a:t>
            </a:r>
          </a:p>
          <a:p>
            <a:pPr lvl="1"/>
            <a:r>
              <a:rPr lang="en-US" dirty="0" smtClean="0"/>
              <a:t>Discontinuing use of a medicine without informing your doctor</a:t>
            </a:r>
          </a:p>
          <a:p>
            <a:pPr lvl="1"/>
            <a:r>
              <a:rPr lang="en-US" dirty="0" smtClean="0"/>
              <a:t>Mixing medication without knowledge or your doctor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Medicine Abuse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Medicine Abuse- </a:t>
            </a:r>
            <a:r>
              <a:rPr lang="en-US" dirty="0" smtClean="0"/>
              <a:t>intentionally taking medications for nonmedical reasons</a:t>
            </a:r>
          </a:p>
          <a:p>
            <a:pPr lvl="1"/>
            <a:r>
              <a:rPr lang="en-US" dirty="0" smtClean="0"/>
              <a:t>Abusing any medicine is dangerous and illegal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Never use drugs 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Lose weight or stay awake whiles studying</a:t>
            </a:r>
          </a:p>
          <a:p>
            <a:r>
              <a:rPr lang="en-US" dirty="0" smtClean="0"/>
              <a:t>To fit in with peers</a:t>
            </a:r>
          </a:p>
          <a:p>
            <a:r>
              <a:rPr lang="en-US" dirty="0" smtClean="0"/>
              <a:t>Don’t take medicine that was prescribed to someone else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u="sng" dirty="0" smtClean="0"/>
              <a:t>Drug Overdose- </a:t>
            </a:r>
            <a:r>
              <a:rPr lang="en-US" dirty="0" smtClean="0"/>
              <a:t>a strong sometimes fatal reaction to taking a large amount of a drug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Medicines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Medicines are classified based on how they work in your body</a:t>
            </a:r>
          </a:p>
          <a:p>
            <a:pPr>
              <a:buNone/>
            </a:pPr>
            <a:r>
              <a:rPr lang="en-US" u="sng" dirty="0" smtClean="0"/>
              <a:t>Medicines-</a:t>
            </a:r>
            <a:r>
              <a:rPr lang="en-US" dirty="0" smtClean="0"/>
              <a:t> drugs that are used to treat or prevent diseases or other conditions</a:t>
            </a:r>
          </a:p>
          <a:p>
            <a:pPr>
              <a:buNone/>
            </a:pPr>
            <a:r>
              <a:rPr lang="en-US" u="sng" dirty="0" smtClean="0"/>
              <a:t>Drugs-</a:t>
            </a:r>
            <a:r>
              <a:rPr lang="en-US" dirty="0" smtClean="0"/>
              <a:t> substances other than food that change the structure or function of the body or mind</a:t>
            </a:r>
          </a:p>
          <a:p>
            <a:pPr>
              <a:buNone/>
            </a:pPr>
            <a:r>
              <a:rPr lang="en-US" dirty="0" smtClean="0"/>
              <a:t>All medicines are drugs, but not all drugs are medicines.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Drugs are effective in treating illness when taken as directed by a physician or according to the label.</a:t>
            </a:r>
          </a:p>
          <a:p>
            <a:pPr>
              <a:buNone/>
            </a:pPr>
            <a:r>
              <a:rPr lang="en-US" dirty="0" smtClean="0"/>
              <a:t>Medicines to prevent illness:</a:t>
            </a:r>
          </a:p>
          <a:p>
            <a:pPr lvl="1"/>
            <a:r>
              <a:rPr lang="en-US" dirty="0" smtClean="0"/>
              <a:t>Prevent diseases</a:t>
            </a:r>
          </a:p>
          <a:p>
            <a:pPr lvl="1"/>
            <a:r>
              <a:rPr lang="en-US" dirty="0" smtClean="0"/>
              <a:t>Fight pathogens</a:t>
            </a:r>
          </a:p>
          <a:p>
            <a:pPr lvl="1"/>
            <a:r>
              <a:rPr lang="en-US" dirty="0" smtClean="0"/>
              <a:t>Relieve pain and other symptoms</a:t>
            </a:r>
          </a:p>
          <a:p>
            <a:pPr lvl="1"/>
            <a:r>
              <a:rPr lang="en-US" dirty="0" smtClean="0"/>
              <a:t>Manage chronic conditions, help maintain or restore health, and regulate body’s systems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Vaccines-</a:t>
            </a:r>
            <a:r>
              <a:rPr lang="en-US" dirty="0" smtClean="0"/>
              <a:t> a preparation that prevents a person from contraction a specific disease</a:t>
            </a:r>
          </a:p>
          <a:p>
            <a:pPr lvl="1"/>
            <a:r>
              <a:rPr lang="en-US" dirty="0" smtClean="0"/>
              <a:t>Contain weakened or dead pathogens that cause the disease</a:t>
            </a:r>
          </a:p>
          <a:p>
            <a:pPr lvl="1"/>
            <a:r>
              <a:rPr lang="en-US" dirty="0" smtClean="0"/>
              <a:t>Vaccine produces antibodies that fight those pathogens</a:t>
            </a:r>
          </a:p>
          <a:p>
            <a:pPr lvl="1"/>
            <a:r>
              <a:rPr lang="en-US" dirty="0" smtClean="0"/>
              <a:t>Body produces memory cells that recall how to make these antibodies that provide long lasting protection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Fighting Pathogens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Antibiotics-</a:t>
            </a:r>
            <a:r>
              <a:rPr lang="en-US" dirty="0" smtClean="0"/>
              <a:t> are the class of drug that destroy disease-causing microorganisms called bacteria</a:t>
            </a:r>
          </a:p>
          <a:p>
            <a:pPr lvl="1"/>
            <a:r>
              <a:rPr lang="en-US" dirty="0" smtClean="0"/>
              <a:t>Works by killing harmful bacteria in the body or by preventing bacteria from reproducing</a:t>
            </a:r>
          </a:p>
          <a:p>
            <a:pPr>
              <a:buNone/>
            </a:pPr>
            <a:r>
              <a:rPr lang="en-US" dirty="0" err="1" smtClean="0"/>
              <a:t>Antivirals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Antifungals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990600"/>
          </a:xfrm>
        </p:spPr>
        <p:txBody>
          <a:bodyPr/>
          <a:lstStyle/>
          <a:p>
            <a:r>
              <a:rPr lang="en-US" dirty="0" smtClean="0"/>
              <a:t>Relieving 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Analgesics-</a:t>
            </a:r>
            <a:r>
              <a:rPr lang="en-US" dirty="0" smtClean="0"/>
              <a:t> or pain relievers</a:t>
            </a:r>
          </a:p>
          <a:p>
            <a:pPr lvl="1"/>
            <a:r>
              <a:rPr lang="en-US" dirty="0" smtClean="0"/>
              <a:t>Most commonly used medicine</a:t>
            </a:r>
          </a:p>
          <a:p>
            <a:pPr lvl="1"/>
            <a:r>
              <a:rPr lang="en-US" dirty="0" smtClean="0"/>
              <a:t>Ranges from mild </a:t>
            </a:r>
            <a:r>
              <a:rPr lang="en-US" dirty="0" err="1" smtClean="0"/>
              <a:t>Asprin</a:t>
            </a:r>
            <a:r>
              <a:rPr lang="en-US" dirty="0" smtClean="0"/>
              <a:t> to strong narcotics</a:t>
            </a:r>
          </a:p>
          <a:p>
            <a:pPr lvl="1"/>
            <a:r>
              <a:rPr lang="en-US" dirty="0" smtClean="0"/>
              <a:t>May cause Reye’s </a:t>
            </a:r>
            <a:r>
              <a:rPr lang="en-US" dirty="0" err="1" smtClean="0"/>
              <a:t>syndrom</a:t>
            </a:r>
            <a:r>
              <a:rPr lang="en-US" dirty="0" smtClean="0"/>
              <a:t> if taken before 20</a:t>
            </a:r>
          </a:p>
          <a:p>
            <a:pPr>
              <a:buNone/>
            </a:pPr>
            <a:r>
              <a:rPr lang="en-US" u="sng" dirty="0" smtClean="0"/>
              <a:t>Pain reliever Dependence</a:t>
            </a:r>
          </a:p>
          <a:p>
            <a:pPr lvl="1"/>
            <a:r>
              <a:rPr lang="en-US" dirty="0" smtClean="0"/>
              <a:t>medicines that relieve pain can be addictive</a:t>
            </a:r>
          </a:p>
          <a:p>
            <a:pPr lvl="1"/>
            <a:r>
              <a:rPr lang="en-US" dirty="0" smtClean="0"/>
              <a:t>Called narcotics, require a doctors prescription</a:t>
            </a:r>
          </a:p>
          <a:p>
            <a:pPr lvl="1"/>
            <a:r>
              <a:rPr lang="en-US" dirty="0" smtClean="0"/>
              <a:t>Patients can become physically or psychologically dependent on them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Chronic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These medicines maintain or restore health and offer a higher level of wellness</a:t>
            </a:r>
          </a:p>
          <a:p>
            <a:r>
              <a:rPr lang="en-US" dirty="0" smtClean="0"/>
              <a:t>Allergy Medicines</a:t>
            </a:r>
          </a:p>
          <a:p>
            <a:r>
              <a:rPr lang="en-US" dirty="0"/>
              <a:t>B</a:t>
            </a:r>
            <a:r>
              <a:rPr lang="en-US" dirty="0" smtClean="0"/>
              <a:t>ody-Regulating Medicines</a:t>
            </a:r>
          </a:p>
          <a:p>
            <a:r>
              <a:rPr lang="en-US" dirty="0" smtClean="0"/>
              <a:t>Antidepressants and Antipsychotic medicines</a:t>
            </a:r>
          </a:p>
          <a:p>
            <a:r>
              <a:rPr lang="en-US" dirty="0" smtClean="0"/>
              <a:t>Cancer treating medicines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Medications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Factors that determine how a medicine is taken include what the medicine is used for and how it will most quickly help a person</a:t>
            </a:r>
          </a:p>
          <a:p>
            <a:pPr>
              <a:buNone/>
            </a:pPr>
            <a:r>
              <a:rPr lang="en-US" dirty="0" smtClean="0"/>
              <a:t>-Oral Medicines- Taken by mouth</a:t>
            </a:r>
          </a:p>
          <a:p>
            <a:pPr>
              <a:buNone/>
            </a:pPr>
            <a:r>
              <a:rPr lang="en-US" dirty="0" smtClean="0"/>
              <a:t>-Topical Medicines- Applied to the skin</a:t>
            </a:r>
          </a:p>
          <a:p>
            <a:pPr>
              <a:buNone/>
            </a:pPr>
            <a:r>
              <a:rPr lang="en-US" dirty="0" smtClean="0"/>
              <a:t>-Inhaled medicines- Delivered in a fine mist or powder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Reactions to Medications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 lnSpcReduction="10000"/>
          </a:bodyPr>
          <a:lstStyle/>
          <a:p>
            <a:r>
              <a:rPr lang="en-US" u="sng" dirty="0" smtClean="0"/>
              <a:t>Side Effects- </a:t>
            </a:r>
            <a:r>
              <a:rPr lang="en-US" dirty="0" smtClean="0"/>
              <a:t>Reactions to medicine other than the one intended</a:t>
            </a:r>
          </a:p>
          <a:p>
            <a:r>
              <a:rPr lang="en-US" u="sng" dirty="0" smtClean="0"/>
              <a:t>Additive interaction- </a:t>
            </a:r>
            <a:r>
              <a:rPr lang="en-US" dirty="0" smtClean="0"/>
              <a:t>when medicines work together in a positive way</a:t>
            </a:r>
          </a:p>
          <a:p>
            <a:r>
              <a:rPr lang="en-US" u="sng" dirty="0" smtClean="0"/>
              <a:t>Synergist effect- </a:t>
            </a:r>
            <a:r>
              <a:rPr lang="en-US" dirty="0" smtClean="0"/>
              <a:t>interaction of two or more medicines that results in a greater effect than when each medicine is taken alone</a:t>
            </a:r>
          </a:p>
          <a:p>
            <a:r>
              <a:rPr lang="en-US" u="sng" dirty="0" smtClean="0"/>
              <a:t>Antagonistic Interaction- </a:t>
            </a:r>
            <a:r>
              <a:rPr lang="en-US" dirty="0" smtClean="0"/>
              <a:t>the effect of one medicine is canceled or reduced when taken with another medicine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137</TotalTime>
  <Words>669</Words>
  <Application>Microsoft Office PowerPoint</Application>
  <PresentationFormat>On-screen Show (4:3)</PresentationFormat>
  <Paragraphs>89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Median</vt:lpstr>
      <vt:lpstr>Medicines and Drugs</vt:lpstr>
      <vt:lpstr>Types of Medicines</vt:lpstr>
      <vt:lpstr>PowerPoint Presentation</vt:lpstr>
      <vt:lpstr>Preventing Disease</vt:lpstr>
      <vt:lpstr>Fighting Pathogens</vt:lpstr>
      <vt:lpstr>Relieving Pain</vt:lpstr>
      <vt:lpstr>Managing Chronic Conditions</vt:lpstr>
      <vt:lpstr>Taking Medications</vt:lpstr>
      <vt:lpstr>Reactions to Medications</vt:lpstr>
      <vt:lpstr>PowerPoint Presentation</vt:lpstr>
      <vt:lpstr>Using Medicines Safely</vt:lpstr>
      <vt:lpstr>Prescription Medicines</vt:lpstr>
      <vt:lpstr>Over the counter Medicines (OTC)</vt:lpstr>
      <vt:lpstr>Medicine Labels</vt:lpstr>
      <vt:lpstr>Medicine Misuse</vt:lpstr>
      <vt:lpstr>Medicine Abuse</vt:lpstr>
      <vt:lpstr>Never use drugs to: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Medicines and Drugs</dc:title>
  <dc:creator>Guest</dc:creator>
  <cp:lastModifiedBy>Jentry Johnson</cp:lastModifiedBy>
  <cp:revision>15</cp:revision>
  <dcterms:created xsi:type="dcterms:W3CDTF">2011-01-03T01:10:07Z</dcterms:created>
  <dcterms:modified xsi:type="dcterms:W3CDTF">2017-11-29T21:21:58Z</dcterms:modified>
</cp:coreProperties>
</file>